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FF"/>
    <a:srgbClr val="CC66FF"/>
    <a:srgbClr val="66FF66"/>
    <a:srgbClr val="FF6F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24D89-CFDD-1A41-86DC-6B4CA46ECC56}" type="datetimeFigureOut">
              <a:rPr lang="en-US" smtClean="0"/>
              <a:t>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09B35-E91A-A245-883D-20828D8F29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5393" y="3886200"/>
            <a:ext cx="3182383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By: Ms. Jackie’s MINC-P Class 2013-2014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9780689856594_p0_v1_s260x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5603" cy="69278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" r="257"/>
          <a:stretch>
            <a:fillRect/>
          </a:stretch>
        </p:blipFill>
        <p:spPr>
          <a:xfrm>
            <a:off x="1926555" y="-27013"/>
            <a:ext cx="5514105" cy="68850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" r="-491"/>
          <a:stretch>
            <a:fillRect/>
          </a:stretch>
        </p:blipFill>
        <p:spPr>
          <a:xfrm>
            <a:off x="1818136" y="0"/>
            <a:ext cx="5795206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2" r="-623"/>
          <a:stretch>
            <a:fillRect/>
          </a:stretch>
        </p:blipFill>
        <p:spPr>
          <a:xfrm>
            <a:off x="1270099" y="-49090"/>
            <a:ext cx="6564557" cy="690709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5.JPG"/>
          <p:cNvPicPr>
            <a:picLocks noGrp="1" noChangeAspect="1"/>
          </p:cNvPicPr>
          <p:nvPr>
            <p:ph idx="1"/>
          </p:nvPr>
        </p:nvPicPr>
        <p:blipFill>
          <a:blip r:embed="rId2"/>
          <a:srcRect l="405" r="-358"/>
          <a:stretch>
            <a:fillRect/>
          </a:stretch>
        </p:blipFill>
        <p:spPr>
          <a:xfrm>
            <a:off x="1541229" y="0"/>
            <a:ext cx="6379051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6" r="194"/>
          <a:stretch>
            <a:fillRect/>
          </a:stretch>
        </p:blipFill>
        <p:spPr>
          <a:xfrm>
            <a:off x="1530387" y="0"/>
            <a:ext cx="6119564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69" r="-1039"/>
          <a:stretch>
            <a:fillRect/>
          </a:stretch>
        </p:blipFill>
        <p:spPr>
          <a:xfrm>
            <a:off x="1874345" y="0"/>
            <a:ext cx="5838454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52" r="-721"/>
          <a:stretch>
            <a:fillRect/>
          </a:stretch>
        </p:blipFill>
        <p:spPr>
          <a:xfrm>
            <a:off x="1507312" y="0"/>
            <a:ext cx="6335803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CC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68" r="-807"/>
          <a:stretch>
            <a:fillRect/>
          </a:stretch>
        </p:blipFill>
        <p:spPr>
          <a:xfrm>
            <a:off x="1657468" y="-57383"/>
            <a:ext cx="5691981" cy="6969909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8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2" r="953"/>
          <a:stretch>
            <a:fillRect/>
          </a:stretch>
        </p:blipFill>
        <p:spPr>
          <a:xfrm>
            <a:off x="1799115" y="0"/>
            <a:ext cx="5730333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342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9" r="-547"/>
          <a:stretch>
            <a:fillRect/>
          </a:stretch>
        </p:blipFill>
        <p:spPr>
          <a:xfrm>
            <a:off x="1615130" y="0"/>
            <a:ext cx="6206061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12</Words>
  <Application>Microsoft Macintosh PowerPoint</Application>
  <PresentationFormat>On-screen Show (4:3)</PresentationFormat>
  <Paragraphs>1</Paragraphs>
  <Slides>11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HCPSS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Howard County Administrator</dc:creator>
  <cp:lastModifiedBy>Howard County Administrator</cp:lastModifiedBy>
  <cp:revision>1</cp:revision>
  <dcterms:created xsi:type="dcterms:W3CDTF">2014-05-10T19:15:33Z</dcterms:created>
  <dcterms:modified xsi:type="dcterms:W3CDTF">2014-05-10T19:28:25Z</dcterms:modified>
</cp:coreProperties>
</file>